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20B0604020202020204" charset="0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Black" panose="020B0604020202020204" charset="0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  <p:embeddedFont>
      <p:font typeface="Vazir" panose="020B0603030804020204" pitchFamily="34" charset="-78"/>
      <p:regular r:id="rId39"/>
    </p:embeddedFont>
    <p:embeddedFont>
      <p:font typeface="Wingdings 3" panose="05040102010807070707" pitchFamily="18" charset="2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8" autoAdjust="0"/>
    <p:restoredTop sz="94574"/>
  </p:normalViewPr>
  <p:slideViewPr>
    <p:cSldViewPr snapToGrid="0">
      <p:cViewPr varScale="1">
        <p:scale>
          <a:sx n="128" d="100"/>
          <a:sy n="128" d="100"/>
        </p:scale>
        <p:origin x="726" y="12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51.png"/><Relationship Id="rId5" Type="http://schemas.openxmlformats.org/officeDocument/2006/relationships/image" Target="../media/image74.jpg"/><Relationship Id="rId10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69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3651517" y="5937250"/>
            <a:ext cx="4654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324475" y="5140000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98450" marR="5080" lvl="0" indent="-2863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با به حرکت درآوردن بازیگرها، به آن‌ها جان بدهید.</a:t>
            </a:r>
            <a:endParaRPr sz="14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80027" y="864925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1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برگه‌های </a:t>
            </a:r>
            <a:b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ساخت انیمشن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10" y="1986213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38" y="1986213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10" y="3543651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538" y="3543651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4" name="Google Shape;394;p16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5" name="Google Shape;395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6" name="Google Shape;396;p16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7" name="Google Shape;397;p16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215900" y="220476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حرکت </a:t>
            </a:r>
            <a:r>
              <a:rPr lang="fa-IR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از جایی به جای دیگر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1679701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434205" y="2686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2" name="Google Shape;402;p16"/>
          <p:cNvSpPr txBox="1"/>
          <p:nvPr/>
        </p:nvSpPr>
        <p:spPr>
          <a:xfrm>
            <a:off x="24460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بازیگر/شکلی دلخواه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27597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4" name="Google Shape;404;p1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6" name="Google Shape;406;p16"/>
          <p:cNvSpPr/>
          <p:nvPr/>
        </p:nvSpPr>
        <p:spPr>
          <a:xfrm>
            <a:off x="1412125" y="1558925"/>
            <a:ext cx="712457" cy="5383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7" name="Google Shape;407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8" name="Google Shape;408;p16"/>
          <p:cNvSpPr txBox="1"/>
          <p:nvPr/>
        </p:nvSpPr>
        <p:spPr>
          <a:xfrm>
            <a:off x="1595043" y="2107079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230566" y="2085339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را برای پس‌زمینه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1" name="Google Shape;411;p16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3" name="Google Shape;413;p16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3743746" y="2110254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199421" y="2958731"/>
            <a:ext cx="1643816" cy="11874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7" name="Google Shape;417;p16"/>
          <p:cNvSpPr txBox="1"/>
          <p:nvPr/>
        </p:nvSpPr>
        <p:spPr>
          <a:xfrm>
            <a:off x="2789174" y="3142229"/>
            <a:ext cx="1610918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نقطه شروع حرکت را مشخص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362454" y="3339204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9" name="Google Shape;419;p16"/>
          <p:cNvSpPr/>
          <p:nvPr/>
        </p:nvSpPr>
        <p:spPr>
          <a:xfrm>
            <a:off x="2794775" y="37027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1306487" y="5484571"/>
            <a:ext cx="1323047" cy="6570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5" name="Google Shape;425;p16"/>
          <p:cNvSpPr/>
          <p:nvPr/>
        </p:nvSpPr>
        <p:spPr>
          <a:xfrm>
            <a:off x="315887" y="5489498"/>
            <a:ext cx="817592" cy="6437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6" name="Google Shape;426;p16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7" name="Google Shape;427;p16"/>
          <p:cNvSpPr txBox="1"/>
          <p:nvPr/>
        </p:nvSpPr>
        <p:spPr>
          <a:xfrm>
            <a:off x="2806701" y="5554979"/>
            <a:ext cx="1449408" cy="60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شکلی را بر روی صفحه جابجا شود (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Drag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)، می‌بینی که مختصات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و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بلاک در قسمت بلاک‌هاتغییر می‌کند.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1" name="Google Shape;431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2" name="Google Shape;432;p16"/>
          <p:cNvSpPr/>
          <p:nvPr/>
        </p:nvSpPr>
        <p:spPr>
          <a:xfrm>
            <a:off x="512000" y="3091827"/>
            <a:ext cx="485214" cy="38786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7" name="Google Shape;437;p16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9" name="Google Shape;439;p16"/>
          <p:cNvSpPr/>
          <p:nvPr/>
        </p:nvSpPr>
        <p:spPr>
          <a:xfrm>
            <a:off x="2850266" y="4641850"/>
            <a:ext cx="488442" cy="26035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0" name="Google Shape;440;p16"/>
          <p:cNvSpPr/>
          <p:nvPr/>
        </p:nvSpPr>
        <p:spPr>
          <a:xfrm>
            <a:off x="2850266" y="46418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1" name="Google Shape;441;p16"/>
          <p:cNvSpPr/>
          <p:nvPr/>
        </p:nvSpPr>
        <p:spPr>
          <a:xfrm>
            <a:off x="2652135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029966" y="3476812"/>
            <a:ext cx="140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نقطه‌ای که می‌خواهید به آنجا برود را مشخص کن.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040358" y="3858083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نقطه پایانی را مشخص کن.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450476" y="3408210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Rocketship</a:t>
            </a:r>
            <a:endParaRPr lang="en-US" sz="600" dirty="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0" y="428219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78A68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امتحانش کن</a:t>
            </a:r>
            <a:endParaRPr lang="en-US" b="1" dirty="0">
              <a:solidFill>
                <a:srgbClr val="78A68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324828" y="4667793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برای شروع روی پرچم سبز کلیک کن.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791310" y="39590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2099310" y="5178219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263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723901" y="1299083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جلوه قدم زدن و یا دویدن بازیگران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145794" y="37217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145794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جلوه قدم زدن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8" name="Google Shape;468;p18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9" name="Google Shape;469;p18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0" name="Google Shape;470;p18"/>
          <p:cNvSpPr/>
          <p:nvPr/>
        </p:nvSpPr>
        <p:spPr>
          <a:xfrm>
            <a:off x="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1" name="Google Shape;471;p18"/>
          <p:cNvSpPr/>
          <p:nvPr/>
        </p:nvSpPr>
        <p:spPr>
          <a:xfrm>
            <a:off x="229870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2" name="Google Shape;472;p18"/>
          <p:cNvSpPr/>
          <p:nvPr/>
        </p:nvSpPr>
        <p:spPr>
          <a:xfrm>
            <a:off x="229870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3" name="Google Shape;473;p18"/>
          <p:cNvSpPr/>
          <p:nvPr/>
        </p:nvSpPr>
        <p:spPr>
          <a:xfrm>
            <a:off x="0" y="927100"/>
            <a:ext cx="4572000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4" name="Google Shape;47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5" name="Google Shape;475;p18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6" name="Google Shape;476;p18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7" name="Google Shape;477;p18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215900" y="262479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جلوه قدم زدن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434183" y="2559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649456" y="2874771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2" name="Google Shape;482;p18"/>
          <p:cNvSpPr/>
          <p:nvPr/>
        </p:nvSpPr>
        <p:spPr>
          <a:xfrm>
            <a:off x="20574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3" name="Google Shape;483;p18"/>
          <p:cNvSpPr txBox="1"/>
          <p:nvPr/>
        </p:nvSpPr>
        <p:spPr>
          <a:xfrm>
            <a:off x="2162646" y="1954645"/>
            <a:ext cx="11952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400" marR="5080" lvl="0" indent="-13334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شکل‌هایی که در حال راه رفتن و یا دویدن است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84" name="Google Shape;484;p18"/>
          <p:cNvSpPr/>
          <p:nvPr/>
        </p:nvSpPr>
        <p:spPr>
          <a:xfrm>
            <a:off x="2546400" y="1484508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5" name="Google Shape;485;p18"/>
          <p:cNvSpPr/>
          <p:nvPr/>
        </p:nvSpPr>
        <p:spPr>
          <a:xfrm>
            <a:off x="2546400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6" name="Google Shape;486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7" name="Google Shape;487;p18"/>
          <p:cNvSpPr/>
          <p:nvPr/>
        </p:nvSpPr>
        <p:spPr>
          <a:xfrm>
            <a:off x="1135303" y="1431925"/>
            <a:ext cx="712482" cy="5383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8" name="Google Shape;488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9" name="Google Shape;489;p18"/>
          <p:cNvSpPr txBox="1"/>
          <p:nvPr/>
        </p:nvSpPr>
        <p:spPr>
          <a:xfrm>
            <a:off x="1147942" y="1990726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Jungle</a:t>
            </a:r>
            <a:endParaRPr sz="6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38100" y="1958339"/>
            <a:ext cx="10848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را برای پس‌زمینه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91" name="Google Shape;491;p18"/>
          <p:cNvSpPr/>
          <p:nvPr/>
        </p:nvSpPr>
        <p:spPr>
          <a:xfrm>
            <a:off x="397052" y="1484508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2" name="Google Shape;492;p18"/>
          <p:cNvSpPr/>
          <p:nvPr/>
        </p:nvSpPr>
        <p:spPr>
          <a:xfrm>
            <a:off x="397052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3484879" y="1422400"/>
            <a:ext cx="731520" cy="7315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4" name="Google Shape;494;p18"/>
          <p:cNvSpPr txBox="1"/>
          <p:nvPr/>
        </p:nvSpPr>
        <p:spPr>
          <a:xfrm>
            <a:off x="3557149" y="1986429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651863" y="2958759"/>
            <a:ext cx="609599" cy="609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6" name="Google Shape;496;p18"/>
          <p:cNvSpPr txBox="1"/>
          <p:nvPr/>
        </p:nvSpPr>
        <p:spPr>
          <a:xfrm>
            <a:off x="709542" y="3400176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533529" y="4960008"/>
            <a:ext cx="1145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594564" y="5683630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indent="-2921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روی پرچم سبز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55599" y="5317752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0" name="Google Shape;500;p18"/>
          <p:cNvSpPr/>
          <p:nvPr/>
        </p:nvSpPr>
        <p:spPr>
          <a:xfrm>
            <a:off x="855599" y="531775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1" name="Google Shape;501;p18"/>
          <p:cNvSpPr txBox="1"/>
          <p:nvPr/>
        </p:nvSpPr>
        <p:spPr>
          <a:xfrm>
            <a:off x="3256167" y="4960008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445852" y="5683630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می‌خواهید که حرکت آهسته‌تر شود،  دستور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wait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در داخل حقله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repeat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اضافه کن.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2943721" y="5292352"/>
            <a:ext cx="985795" cy="3540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9" name="Google Shape;509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0" name="Google Shape;510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1" name="Google Shape;511;p1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3" name="Google Shape;51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4" name="Google Shape;51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5" name="Google Shape;51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6" name="Google Shape;516;p19"/>
          <p:cNvSpPr txBox="1"/>
          <p:nvPr/>
        </p:nvSpPr>
        <p:spPr>
          <a:xfrm>
            <a:off x="821804" y="1115205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بازیگری می‌سازیم که بال بزند و بر روی استیج حرکت کند.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6</a:t>
            </a:r>
            <a:endParaRPr sz="110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42428" y="1851698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9" name="Google Shape;519;p19"/>
          <p:cNvSpPr/>
          <p:nvPr/>
        </p:nvSpPr>
        <p:spPr>
          <a:xfrm>
            <a:off x="1142428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0" name="Google Shape;520;p19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2" name="Google Shape;522;p1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3" name="Google Shape;523;p1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205153" y="433115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جلوه پرواز کردن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2" name="Google Shape;532;p20"/>
          <p:cNvSpPr/>
          <p:nvPr/>
        </p:nvSpPr>
        <p:spPr>
          <a:xfrm>
            <a:off x="0" y="927100"/>
            <a:ext cx="4572000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4" name="Google Shape;534;p20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5" name="Google Shape;535;p20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6" name="Google Shape;536;p20"/>
          <p:cNvSpPr/>
          <p:nvPr/>
        </p:nvSpPr>
        <p:spPr>
          <a:xfrm>
            <a:off x="1981200" y="1351280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7" name="Google Shape;537;p20"/>
          <p:cNvSpPr txBox="1"/>
          <p:nvPr/>
        </p:nvSpPr>
        <p:spPr>
          <a:xfrm>
            <a:off x="2147280" y="2122392"/>
            <a:ext cx="165350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طوطی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(parrot)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(یا هر چیزی دیگری که پرواز می‌کند.)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2561640" y="14273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2561640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1" name="Google Shape;541;p20"/>
          <p:cNvSpPr/>
          <p:nvPr/>
        </p:nvSpPr>
        <p:spPr>
          <a:xfrm>
            <a:off x="1045959" y="1381125"/>
            <a:ext cx="712482" cy="5391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2" name="Google Shape;542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3" name="Google Shape;543;p20"/>
          <p:cNvSpPr txBox="1"/>
          <p:nvPr/>
        </p:nvSpPr>
        <p:spPr>
          <a:xfrm>
            <a:off x="1219066" y="1917700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328497" y="2088830"/>
            <a:ext cx="125695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را برای پس‌زمینه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45" name="Google Shape;545;p20"/>
          <p:cNvSpPr/>
          <p:nvPr/>
        </p:nvSpPr>
        <p:spPr>
          <a:xfrm>
            <a:off x="372922" y="14273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6" name="Google Shape;546;p20"/>
          <p:cNvSpPr/>
          <p:nvPr/>
        </p:nvSpPr>
        <p:spPr>
          <a:xfrm>
            <a:off x="372922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8" name="Google Shape;548;p20"/>
          <p:cNvSpPr/>
          <p:nvPr/>
        </p:nvSpPr>
        <p:spPr>
          <a:xfrm>
            <a:off x="3568047" y="1398511"/>
            <a:ext cx="666779" cy="5760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9" name="Google Shape;549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0" name="Google Shape;550;p20"/>
          <p:cNvSpPr txBox="1"/>
          <p:nvPr/>
        </p:nvSpPr>
        <p:spPr>
          <a:xfrm>
            <a:off x="3745498" y="1917700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215900" y="228831"/>
            <a:ext cx="287337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حرکت 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326396" y="3381375"/>
            <a:ext cx="1410694" cy="17301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3" name="Google Shape;553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5" name="Google Shape;555;p20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6" name="Google Shape;556;p20"/>
          <p:cNvSpPr/>
          <p:nvPr/>
        </p:nvSpPr>
        <p:spPr>
          <a:xfrm>
            <a:off x="2184400" y="3325002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7" name="Google Shape;557;p20"/>
          <p:cNvSpPr/>
          <p:nvPr/>
        </p:nvSpPr>
        <p:spPr>
          <a:xfrm>
            <a:off x="228600" y="3381375"/>
            <a:ext cx="1552956" cy="88740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8" name="Google Shape;558;p20"/>
          <p:cNvSpPr txBox="1"/>
          <p:nvPr/>
        </p:nvSpPr>
        <p:spPr>
          <a:xfrm>
            <a:off x="664161" y="4321200"/>
            <a:ext cx="1400917" cy="2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26465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نقطه پایان را </a:t>
            </a:r>
          </a:p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26465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مشخص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418840" y="4807118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دیگری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285366" y="3663309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1" name="Google Shape;561;p20"/>
          <p:cNvSpPr/>
          <p:nvPr/>
        </p:nvSpPr>
        <p:spPr>
          <a:xfrm>
            <a:off x="1730024" y="4077239"/>
            <a:ext cx="215733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3619500" y="389914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3" name="Google Shape;563;p20"/>
          <p:cNvSpPr/>
          <p:nvPr/>
        </p:nvSpPr>
        <p:spPr>
          <a:xfrm flipV="1">
            <a:off x="3619500" y="4541857"/>
            <a:ext cx="228600" cy="171783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5" name="Google Shape;565;p20"/>
          <p:cNvSpPr txBox="1"/>
          <p:nvPr/>
        </p:nvSpPr>
        <p:spPr>
          <a:xfrm>
            <a:off x="928449" y="5531507"/>
            <a:ext cx="1965226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7533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400" b="1" dirty="0">
              <a:solidFill>
                <a:srgbClr val="6BA883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66" name="Google Shape;566;p20"/>
          <p:cNvSpPr/>
          <p:nvPr/>
        </p:nvSpPr>
        <p:spPr>
          <a:xfrm>
            <a:off x="2850266" y="5797550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7" name="Google Shape;567;p20"/>
          <p:cNvSpPr/>
          <p:nvPr/>
        </p:nvSpPr>
        <p:spPr>
          <a:xfrm>
            <a:off x="2850266" y="57975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8" name="Google Shape;568;p20"/>
          <p:cNvSpPr/>
          <p:nvPr/>
        </p:nvSpPr>
        <p:spPr>
          <a:xfrm>
            <a:off x="2652135" y="5939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0" y="265525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498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این کد را اضافه کن</a:t>
            </a:r>
            <a:endParaRPr lang="en-US" b="1" dirty="0">
              <a:solidFill>
                <a:srgbClr val="939498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12711" y="2956859"/>
            <a:ext cx="217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00A1CB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حرکت بر روی صحنه</a:t>
            </a:r>
            <a:endParaRPr lang="en-US" b="1" dirty="0">
              <a:solidFill>
                <a:srgbClr val="00A1CB"/>
              </a:solidFill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223270" y="2953459"/>
            <a:ext cx="235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00A1CB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بال زدن</a:t>
            </a:r>
            <a:endParaRPr lang="en-US" b="1" dirty="0">
              <a:solidFill>
                <a:srgbClr val="00A1CB"/>
              </a:solidFill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1257683" y="3343766"/>
            <a:ext cx="88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نقطه شروع را</a:t>
            </a:r>
          </a:p>
          <a:p>
            <a:pPr algn="r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مشخص کن.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179715" y="3703256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یک حالت را انتخاب کن.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974224" y="5776507"/>
            <a:ext cx="1707549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روی پرچم سبز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4" name="Google Shape;57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5" name="Google Shape;575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6" name="Google Shape;576;p21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8" name="Google Shape;57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9" name="Google Shape;57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0" name="Google Shape;58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1" name="Google Shape;581;p21"/>
          <p:cNvSpPr txBox="1"/>
          <p:nvPr/>
        </p:nvSpPr>
        <p:spPr>
          <a:xfrm>
            <a:off x="1146384" y="1263650"/>
            <a:ext cx="2279822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جلوه صحبت کردن یک بازیگر</a:t>
            </a:r>
            <a:endParaRPr sz="12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7</a:t>
            </a:r>
            <a:endParaRPr sz="110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4" name="Google Shape;584;p21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5" name="Google Shape;585;p21"/>
          <p:cNvSpPr/>
          <p:nvPr/>
        </p:nvSpPr>
        <p:spPr>
          <a:xfrm>
            <a:off x="1145806" y="37344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6" name="Google Shape;586;p21"/>
          <p:cNvSpPr/>
          <p:nvPr/>
        </p:nvSpPr>
        <p:spPr>
          <a:xfrm>
            <a:off x="1145794" y="37344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7" name="Google Shape;587;p21"/>
          <p:cNvSpPr/>
          <p:nvPr/>
        </p:nvSpPr>
        <p:spPr>
          <a:xfrm>
            <a:off x="850224" y="4514466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8" name="Google Shape;588;p21"/>
          <p:cNvSpPr/>
          <p:nvPr/>
        </p:nvSpPr>
        <p:spPr>
          <a:xfrm>
            <a:off x="958660" y="4514466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9" name="Google Shape;589;p2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0" name="Google Shape;590;p2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140677" y="433115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>
                <a:latin typeface="Vazir" panose="020B0603030804020204" pitchFamily="34" charset="-78"/>
                <a:cs typeface="Vazir" panose="020B0603030804020204" pitchFamily="34" charset="-78"/>
              </a:rPr>
              <a:t>جلوه صحبت کردن</a:t>
            </a:r>
            <a:endParaRPr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7" name="Google Shape;597;p2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9" name="Google Shape;599;p22"/>
          <p:cNvSpPr/>
          <p:nvPr/>
        </p:nvSpPr>
        <p:spPr>
          <a:xfrm>
            <a:off x="0" y="927100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0" name="Google Shape;60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2" name="Google Shape;602;p22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3" name="Google Shape;603;p22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5" name="Google Shape;605;p22"/>
          <p:cNvSpPr/>
          <p:nvPr/>
        </p:nvSpPr>
        <p:spPr>
          <a:xfrm>
            <a:off x="1758950" y="1361439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754016" y="144640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7" name="Google Shape;607;p22"/>
          <p:cNvSpPr/>
          <p:nvPr/>
        </p:nvSpPr>
        <p:spPr>
          <a:xfrm>
            <a:off x="754016" y="14400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323216" y="1897379"/>
            <a:ext cx="1274718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Penguin 2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کن.</a:t>
            </a:r>
            <a:endParaRPr sz="9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0" name="Google Shape;610;p22"/>
          <p:cNvSpPr/>
          <p:nvPr/>
        </p:nvSpPr>
        <p:spPr>
          <a:xfrm>
            <a:off x="725307" y="2190013"/>
            <a:ext cx="469812" cy="5298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1" name="Google Shape;611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2" name="Google Shape;612;p22"/>
          <p:cNvSpPr txBox="1"/>
          <p:nvPr/>
        </p:nvSpPr>
        <p:spPr>
          <a:xfrm>
            <a:off x="749416" y="2691278"/>
            <a:ext cx="469812" cy="1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037839" y="1717872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r" rtl="1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دیدن همه حالت‌های پنگوئن 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056902" y="1436725"/>
            <a:ext cx="661746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5" name="Google Shape;615;p22"/>
          <p:cNvSpPr/>
          <p:nvPr/>
        </p:nvSpPr>
        <p:spPr>
          <a:xfrm>
            <a:off x="3056892" y="1436730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6" name="Google Shape;616;p22"/>
          <p:cNvSpPr/>
          <p:nvPr/>
        </p:nvSpPr>
        <p:spPr>
          <a:xfrm>
            <a:off x="2066423" y="1441011"/>
            <a:ext cx="889000" cy="14161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7" name="Google Shape;617;p22"/>
          <p:cNvSpPr/>
          <p:nvPr/>
        </p:nvSpPr>
        <p:spPr>
          <a:xfrm>
            <a:off x="2066423" y="1441011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215900" y="186993"/>
            <a:ext cx="3084195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Talking Animation</a:t>
            </a:r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1434184" y="3194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236261" y="4102346"/>
            <a:ext cx="1537633" cy="7408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2" name="Google Shape;622;p22"/>
          <p:cNvSpPr txBox="1"/>
          <p:nvPr/>
        </p:nvSpPr>
        <p:spPr>
          <a:xfrm>
            <a:off x="546100" y="4906758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اینجا بنویسید که بازیگر شما چه چیزی را باید بگوید.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03580" y="4695849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4" name="Google Shape;624;p22"/>
          <p:cNvSpPr/>
          <p:nvPr/>
        </p:nvSpPr>
        <p:spPr>
          <a:xfrm>
            <a:off x="1905000" y="3629802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5" name="Google Shape;625;p22"/>
          <p:cNvSpPr txBox="1"/>
          <p:nvPr/>
        </p:nvSpPr>
        <p:spPr>
          <a:xfrm>
            <a:off x="3352800" y="4130809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حالت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053199" y="3719802"/>
            <a:ext cx="1605542" cy="1490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7" name="Google Shape;627;p22"/>
          <p:cNvSpPr txBox="1"/>
          <p:nvPr/>
        </p:nvSpPr>
        <p:spPr>
          <a:xfrm>
            <a:off x="3200400" y="4659129"/>
            <a:ext cx="129540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دیگری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556000" y="4295547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9" name="Google Shape;629;p22"/>
          <p:cNvSpPr/>
          <p:nvPr/>
        </p:nvSpPr>
        <p:spPr>
          <a:xfrm>
            <a:off x="3556000" y="4815707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0" name="Google Shape;630;p22"/>
          <p:cNvSpPr txBox="1"/>
          <p:nvPr/>
        </p:nvSpPr>
        <p:spPr>
          <a:xfrm>
            <a:off x="382647" y="3776750"/>
            <a:ext cx="1391244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741629" y="3547008"/>
            <a:ext cx="560158" cy="2052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2" name="Google Shape;632;p22"/>
          <p:cNvSpPr/>
          <p:nvPr/>
        </p:nvSpPr>
        <p:spPr>
          <a:xfrm>
            <a:off x="741630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3" name="Google Shape;633;p22"/>
          <p:cNvSpPr txBox="1"/>
          <p:nvPr/>
        </p:nvSpPr>
        <p:spPr>
          <a:xfrm>
            <a:off x="1551940" y="55442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400" b="1" dirty="0">
              <a:solidFill>
                <a:srgbClr val="6BA883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34" name="Google Shape;634;p22"/>
          <p:cNvSpPr/>
          <p:nvPr/>
        </p:nvSpPr>
        <p:spPr>
          <a:xfrm>
            <a:off x="2850266" y="5822950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5" name="Google Shape;635;p22"/>
          <p:cNvSpPr/>
          <p:nvPr/>
        </p:nvSpPr>
        <p:spPr>
          <a:xfrm>
            <a:off x="2850266" y="58229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6" name="Google Shape;636;p22"/>
          <p:cNvSpPr/>
          <p:nvPr/>
        </p:nvSpPr>
        <p:spPr>
          <a:xfrm>
            <a:off x="2652135" y="5952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882650" y="5780871"/>
            <a:ext cx="178668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روی پرچم سبز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2" name="Google Shape;642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3" name="Google Shape;643;p2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4" name="Google Shape;644;p2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6" name="Google Shape;646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7" name="Google Shape;647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8" name="Google Shape;648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49" name="Google Shape;649;p23"/>
          <p:cNvSpPr txBox="1"/>
          <p:nvPr/>
        </p:nvSpPr>
        <p:spPr>
          <a:xfrm>
            <a:off x="723900" y="1103630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>
              <a:lnSpc>
                <a:spcPct val="125000"/>
              </a:lnSpc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ساخت جلوه ویژه مورد نظرتان، حالت‌های بازیگران را ویرایش کن.</a:t>
            </a:r>
            <a:endParaRPr lang="fa-IR"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+mj-lt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+mj-lt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52" name="Google Shape;652;p2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53" name="Google Shape;653;p23"/>
          <p:cNvSpPr/>
          <p:nvPr/>
        </p:nvSpPr>
        <p:spPr>
          <a:xfrm>
            <a:off x="1145794" y="37471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54" name="Google Shape;654;p23"/>
          <p:cNvSpPr/>
          <p:nvPr/>
        </p:nvSpPr>
        <p:spPr>
          <a:xfrm>
            <a:off x="1145794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55" name="Google Shape;655;p2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234461" y="433523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نقاشی یک جلو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3" name="Google Shape;663;p2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4" name="Google Shape;664;p2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5" name="Google Shape;665;p24"/>
          <p:cNvSpPr/>
          <p:nvPr/>
        </p:nvSpPr>
        <p:spPr>
          <a:xfrm>
            <a:off x="0" y="92710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6" name="Google Shape;666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7" name="Google Shape;667;p24"/>
          <p:cNvSpPr/>
          <p:nvPr/>
        </p:nvSpPr>
        <p:spPr>
          <a:xfrm>
            <a:off x="0" y="4584700"/>
            <a:ext cx="2679700" cy="1816100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8" name="Google Shape;668;p24"/>
          <p:cNvSpPr/>
          <p:nvPr/>
        </p:nvSpPr>
        <p:spPr>
          <a:xfrm>
            <a:off x="0" y="45847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9" name="Google Shape;669;p24"/>
          <p:cNvSpPr/>
          <p:nvPr/>
        </p:nvSpPr>
        <p:spPr>
          <a:xfrm>
            <a:off x="11303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0" name="Google Shape;670;p24"/>
          <p:cNvSpPr/>
          <p:nvPr/>
        </p:nvSpPr>
        <p:spPr>
          <a:xfrm>
            <a:off x="238125" y="2303471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1" name="Google Shape;671;p24"/>
          <p:cNvSpPr/>
          <p:nvPr/>
        </p:nvSpPr>
        <p:spPr>
          <a:xfrm>
            <a:off x="238125" y="23034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2" name="Google Shape;672;p24"/>
          <p:cNvSpPr txBox="1"/>
          <p:nvPr/>
        </p:nvSpPr>
        <p:spPr>
          <a:xfrm>
            <a:off x="479713" y="2838925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122564" y="1874005"/>
            <a:ext cx="95184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39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بازیگر/شکلی دلخواه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388162" y="1393825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5" name="Google Shape;675;p24"/>
          <p:cNvSpPr/>
          <p:nvPr/>
        </p:nvSpPr>
        <p:spPr>
          <a:xfrm>
            <a:off x="388162" y="139382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1676996" y="1389532"/>
            <a:ext cx="661758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7" name="Google Shape;677;p24"/>
          <p:cNvSpPr/>
          <p:nvPr/>
        </p:nvSpPr>
        <p:spPr>
          <a:xfrm>
            <a:off x="1676991" y="1389543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8" name="Google Shape;678;p24"/>
          <p:cNvSpPr/>
          <p:nvPr/>
        </p:nvSpPr>
        <p:spPr>
          <a:xfrm>
            <a:off x="1312544" y="1886438"/>
            <a:ext cx="1390650" cy="8953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9" name="Google Shape;679;p24"/>
          <p:cNvSpPr/>
          <p:nvPr/>
        </p:nvSpPr>
        <p:spPr>
          <a:xfrm>
            <a:off x="1312544" y="1886438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0" name="Google Shape;680;p24"/>
          <p:cNvSpPr/>
          <p:nvPr/>
        </p:nvSpPr>
        <p:spPr>
          <a:xfrm>
            <a:off x="2447836" y="2592053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1" name="Google Shape;681;p24"/>
          <p:cNvSpPr/>
          <p:nvPr/>
        </p:nvSpPr>
        <p:spPr>
          <a:xfrm>
            <a:off x="28829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2906445" y="1486739"/>
            <a:ext cx="1501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حالا دو حالت کاملا مجزا دارید.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057525" y="1886438"/>
            <a:ext cx="1276350" cy="895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4" name="Google Shape;684;p24"/>
          <p:cNvSpPr/>
          <p:nvPr/>
        </p:nvSpPr>
        <p:spPr>
          <a:xfrm>
            <a:off x="3057525" y="1886438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5" name="Google Shape;685;p24"/>
          <p:cNvSpPr/>
          <p:nvPr/>
        </p:nvSpPr>
        <p:spPr>
          <a:xfrm>
            <a:off x="3377526" y="2583661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6" name="Google Shape;686;p24"/>
          <p:cNvSpPr/>
          <p:nvPr/>
        </p:nvSpPr>
        <p:spPr>
          <a:xfrm>
            <a:off x="234950" y="344170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7" name="Google Shape;687;p24"/>
          <p:cNvSpPr txBox="1"/>
          <p:nvPr/>
        </p:nvSpPr>
        <p:spPr>
          <a:xfrm>
            <a:off x="-1254" y="3538871"/>
            <a:ext cx="10381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ابزار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Select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290319" y="3538871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algn="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کشیدن و جمع کردن یکی از قسمت‌ها، آن را انتخاب کن.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312544" y="3962605"/>
            <a:ext cx="638810" cy="4409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1" name="Google Shape;691;p24"/>
          <p:cNvSpPr/>
          <p:nvPr/>
        </p:nvSpPr>
        <p:spPr>
          <a:xfrm>
            <a:off x="1312544" y="396260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2" name="Google Shape;692;p24"/>
          <p:cNvSpPr/>
          <p:nvPr/>
        </p:nvSpPr>
        <p:spPr>
          <a:xfrm>
            <a:off x="3287445" y="3962605"/>
            <a:ext cx="447751" cy="4400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3" name="Google Shape;693;p24"/>
          <p:cNvSpPr/>
          <p:nvPr/>
        </p:nvSpPr>
        <p:spPr>
          <a:xfrm>
            <a:off x="3287445" y="3962605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4" name="Google Shape;694;p24"/>
          <p:cNvSpPr/>
          <p:nvPr/>
        </p:nvSpPr>
        <p:spPr>
          <a:xfrm>
            <a:off x="3873423" y="3962605"/>
            <a:ext cx="447751" cy="4400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5" name="Google Shape;695;p24"/>
          <p:cNvSpPr/>
          <p:nvPr/>
        </p:nvSpPr>
        <p:spPr>
          <a:xfrm>
            <a:off x="3873423" y="396260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6" name="Google Shape;696;p24"/>
          <p:cNvSpPr/>
          <p:nvPr/>
        </p:nvSpPr>
        <p:spPr>
          <a:xfrm>
            <a:off x="4180165" y="4260297"/>
            <a:ext cx="102565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7" name="Google Shape;697;p24"/>
          <p:cNvSpPr txBox="1"/>
          <p:nvPr/>
        </p:nvSpPr>
        <p:spPr>
          <a:xfrm>
            <a:off x="1275080" y="5568021"/>
            <a:ext cx="120666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دستور/بلاک</a:t>
            </a:r>
            <a:endParaRPr lang="en-US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next costume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</a:p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اجرای جلوه‌ای که ساخته‌اید، استفاده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094786" y="3962605"/>
            <a:ext cx="638812" cy="44003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2094786" y="396260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2467648" y="4171788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3" name="Google Shape;703;p24"/>
          <p:cNvSpPr txBox="1"/>
          <p:nvPr/>
        </p:nvSpPr>
        <p:spPr>
          <a:xfrm>
            <a:off x="3107204" y="4693308"/>
            <a:ext cx="107296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132024" y="5559779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indent="-29210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روی پرچم سبز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290319" y="2842260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تکثیر کردن یکی از حالت‌ها بر روی آن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right-click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کن و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duplicate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290319" y="1651204"/>
            <a:ext cx="1440181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035300" y="2842260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ویرایش یکی از حالت‌ها بر روی آن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393059" y="5135866"/>
            <a:ext cx="488400" cy="2604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9" name="Google Shape;709;p24"/>
          <p:cNvSpPr/>
          <p:nvPr/>
        </p:nvSpPr>
        <p:spPr>
          <a:xfrm>
            <a:off x="3393059" y="5135866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0" name="Google Shape;710;p24"/>
          <p:cNvSpPr/>
          <p:nvPr/>
        </p:nvSpPr>
        <p:spPr>
          <a:xfrm>
            <a:off x="3112775" y="3879824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215900" y="203380"/>
            <a:ext cx="322707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نقاشی یک جلوه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499464" y="4693308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678623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238125" y="3962605"/>
            <a:ext cx="712469" cy="44099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5" name="Google Shape;715;p24"/>
          <p:cNvSpPr/>
          <p:nvPr/>
        </p:nvSpPr>
        <p:spPr>
          <a:xfrm>
            <a:off x="238125" y="396260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6" name="Google Shape;716;p24"/>
          <p:cNvSpPr/>
          <p:nvPr/>
        </p:nvSpPr>
        <p:spPr>
          <a:xfrm>
            <a:off x="385686" y="3884499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7" name="Google Shape;717;p24"/>
          <p:cNvSpPr/>
          <p:nvPr/>
        </p:nvSpPr>
        <p:spPr>
          <a:xfrm>
            <a:off x="248920" y="4986997"/>
            <a:ext cx="1046645" cy="11804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8" name="Google Shape;718;p24"/>
          <p:cNvSpPr/>
          <p:nvPr/>
        </p:nvSpPr>
        <p:spPr>
          <a:xfrm>
            <a:off x="1279531" y="57210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9" name="Google Shape;719;p24"/>
          <p:cNvSpPr/>
          <p:nvPr/>
        </p:nvSpPr>
        <p:spPr>
          <a:xfrm>
            <a:off x="876300" y="54758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0" name="Google Shape;720;p24"/>
          <p:cNvSpPr txBox="1"/>
          <p:nvPr/>
        </p:nvSpPr>
        <p:spPr>
          <a:xfrm>
            <a:off x="1402085" y="5223079"/>
            <a:ext cx="1168127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454162" y="4993347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2" name="Google Shape;722;p24"/>
          <p:cNvSpPr/>
          <p:nvPr/>
        </p:nvSpPr>
        <p:spPr>
          <a:xfrm>
            <a:off x="1454152" y="499335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2906445" y="3538875"/>
            <a:ext cx="1574115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چرخاندن شکل، از دستگیره کوچکی که می‌بینید، استفاده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617568" y="1930051"/>
            <a:ext cx="3413946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به ترتیب زیر از کارت‌ها استفاده کن: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91465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442594" lvl="0" indent="-138429" algn="r" rtl="1"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حرکت دادن با کلیدهای </a:t>
            </a: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Wingdings 3" panose="05040102010807070707" pitchFamily="18" charset="2"/>
              </a:rPr>
              <a:t>جهت‌دار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442594" lvl="0" indent="-138429" algn="r" rtl="1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بالا و پایین پریدن بازیگر</a:t>
            </a:r>
          </a:p>
          <a:p>
            <a:pPr marL="442594" lvl="0" indent="-138429" algn="r" rtl="1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تغییر حالت‌ها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442594" lvl="0" indent="-13842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حرکت از جایی به جای دیگر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442594" lvl="0" indent="-13842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جلوه قدم زدن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442594" lvl="0" indent="-13842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جلوه پرواز کردن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436244" lvl="0" indent="-13207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جلوه صحبت کردن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442594" lvl="0" indent="-13842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نقاشی یک جلوه</a:t>
            </a:r>
            <a:endParaRPr sz="18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9749" y="858077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>
              <a:lnSpc>
                <a:spcPct val="114285"/>
              </a:lnSpc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برگه‌های </a:t>
            </a:r>
            <a:b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ساخت انیمیشن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406841" y="5937251"/>
            <a:ext cx="1046262" cy="14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8 برگی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3267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399361" y="237567"/>
            <a:ext cx="3950676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87629" algn="ctr">
              <a:lnSpc>
                <a:spcPct val="108333"/>
              </a:lnSpc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حرکت با کلیدهای جهت دار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2221127" y="5923700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157998" y="1841017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157998" y="1841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838194" y="4475279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838193" y="2580439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1155206" y="3732205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1155204" y="3732199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705890" y="1177526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200">
                <a:solidFill>
                  <a:schemeClr val="bg1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با استفاده از کلیدهای جهت دار، بازیگرتان را به اطراف حرکت دهید.</a:t>
            </a:r>
            <a:endParaRPr lang="en-US" sz="1200" dirty="0">
              <a:solidFill>
                <a:schemeClr val="bg1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0" y="927100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228600" y="4318355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228600" y="3497643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حرکت با کلیدهای جهت دار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9" name="Google Shape;169;p10"/>
          <p:cNvSpPr txBox="1"/>
          <p:nvPr/>
        </p:nvSpPr>
        <p:spPr>
          <a:xfrm>
            <a:off x="24206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بازیگری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1374025" y="1558925"/>
            <a:ext cx="712457" cy="541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1555774" y="2110254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171452" y="2085339"/>
            <a:ext cx="112717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را برای پس‌زمینه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535876" y="1605158"/>
            <a:ext cx="412394" cy="412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5358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3781869" y="1596586"/>
            <a:ext cx="391540" cy="5077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3707782" y="2110254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2860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215900" y="3003550"/>
            <a:ext cx="1397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تغییر </a:t>
            </a:r>
            <a:r>
              <a:rPr lang="en-US" sz="1400" b="1">
                <a:solidFill>
                  <a:srgbClr val="00A1CB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x</a:t>
            </a:r>
            <a:endParaRPr sz="14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4205" y="2583225"/>
            <a:ext cx="1863089" cy="65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215900" y="3219450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 را به </a:t>
            </a:r>
            <a:r>
              <a:rPr lang="fa-IR" sz="900" i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چپ و راست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حرکت دهید.</a:t>
            </a:r>
            <a:endParaRPr sz="9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133124" y="4615229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4133125" y="378130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2543117" y="3498656"/>
            <a:ext cx="1503273" cy="7138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543124" y="4323372"/>
            <a:ext cx="1563087" cy="69615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2530417" y="5099471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</a:t>
            </a:r>
            <a:r>
              <a:rPr lang="fa-IR" sz="900" i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پایین آوردن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 از یک عدد منفی استفاده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900" y="5071687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l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</a:t>
            </a:r>
            <a:r>
              <a:rPr lang="fa-IR" sz="900" i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بالا بردن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 از یک عدد منفی استفاده کن.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99796" y="4894788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342590" y="3942064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341269" y="477000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3194557" y="4887778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1680820" y="5406293"/>
            <a:ext cx="1210360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400" b="1" dirty="0">
              <a:solidFill>
                <a:srgbClr val="6BA883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448724" y="3219450"/>
            <a:ext cx="2097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بازیگر را به </a:t>
            </a:r>
            <a:r>
              <a:rPr lang="fa-IR" sz="900" i="1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بالا و پایین </a:t>
            </a:r>
            <a:r>
              <a:rPr lang="fa-IR" sz="9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حرکت دهید.</a:t>
            </a:r>
            <a:endParaRPr lang="en-US" sz="900" i="1" dirty="0">
              <a:solidFill>
                <a:srgbClr val="6364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535575" y="5684781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 lvl="0" indent="0" algn="r" rtl="1">
              <a:lnSpc>
                <a:spcPct val="111100"/>
              </a:lnSpc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حرکت دادن بازیگرتان به اطراف از کلیدهای جهت دار استفاده کن.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2" name="Google Shape;184;p10">
            <a:extLst>
              <a:ext uri="{FF2B5EF4-FFF2-40B4-BE49-F238E27FC236}">
                <a16:creationId xmlns:a16="http://schemas.microsoft.com/office/drawing/2014/main" id="{8899EA01-2DAC-4DA9-B482-B9B3B55DF701}"/>
              </a:ext>
            </a:extLst>
          </p:cNvPr>
          <p:cNvSpPr txBox="1"/>
          <p:nvPr/>
        </p:nvSpPr>
        <p:spPr>
          <a:xfrm>
            <a:off x="2903988" y="3003550"/>
            <a:ext cx="1397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تغییر </a:t>
            </a:r>
            <a:r>
              <a:rPr lang="en-US" sz="1400" b="1">
                <a:solidFill>
                  <a:srgbClr val="00A1CB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y</a:t>
            </a:r>
            <a:endParaRPr sz="14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2232850" y="5923552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2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23900" y="5927725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-187310" y="232701"/>
            <a:ext cx="494660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-99441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بالا و پایین پریدن بازیگر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723900" y="1263651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استفاده از کلیدی به بالا و پایین بپرید.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0" y="927100"/>
            <a:ext cx="4572000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0" y="2765056"/>
            <a:ext cx="4572000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3" name="Google Shape;233;p12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026659"/>
            <a:ext cx="4572000" cy="1374140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0" y="50139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215900" y="249340"/>
            <a:ext cx="42037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بالا و پایین پریدن بازیگر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434205" y="2877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650767" y="5137808"/>
            <a:ext cx="126491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2407961" y="2096864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بازیگر/شکلی دلخواه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1412125" y="1558925"/>
            <a:ext cx="712457" cy="5398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6" name="Google Shape;246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560590" y="2107079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56276" y="2100571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را برای پس‌زمینه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3754120" y="1561617"/>
            <a:ext cx="447042" cy="5260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3705264" y="2110254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480578" y="3266795"/>
            <a:ext cx="1582661" cy="1393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2484461" y="4432098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2915679" y="4327024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عددی منفی را بنویس تا به پایین برگردد.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0" name="Google Shape;260;p12"/>
          <p:cNvSpPr txBox="1"/>
          <p:nvPr/>
        </p:nvSpPr>
        <p:spPr>
          <a:xfrm>
            <a:off x="689776" y="3740279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27710" y="3395486"/>
            <a:ext cx="302183" cy="3556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2459061" y="3847898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2915678" y="3742824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اینجا بنویس که چقدر بالا باید بپرد.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003138" y="5597517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صفحه کلید را بزن.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680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680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1374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1374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912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912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1143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1143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681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681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1606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1606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755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983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1675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1449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1221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1737360" y="56865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0" name="Google Shape;290;p1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3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723900" y="1264953"/>
            <a:ext cx="3136766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461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زدن کلیدی حالت بازیگرتان را تغییر دهید.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1145806" y="373777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0" name="Google Shape;300;p13"/>
          <p:cNvSpPr/>
          <p:nvPr/>
        </p:nvSpPr>
        <p:spPr>
          <a:xfrm>
            <a:off x="1145794" y="37377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164123" y="433115"/>
            <a:ext cx="42085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تغییر حالت‌ها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29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0" name="Google Shape;310;p1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0" y="927100"/>
            <a:ext cx="4572000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0" y="3124200"/>
            <a:ext cx="4572000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0" y="3111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215900" y="153512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تغییر حالت‌ها</a:t>
            </a:r>
            <a:br>
              <a:rPr lang="en-US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501140" y="3872190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3200400" y="4309681"/>
            <a:ext cx="1323086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حالت‌ها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885950" y="1386839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2876816" y="43976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236950" y="1323975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rtlCol="1" anchor="t" anchorCtr="0">
            <a:noAutofit/>
          </a:bodyPr>
          <a:lstStyle/>
          <a:p>
            <a:pPr marL="12700" marR="5080" lvl="0" indent="111125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که چندین حالت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(Costume)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دارد مانند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Max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2876816" y="49437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537058" y="3976903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3187699" y="1652549"/>
            <a:ext cx="1147343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r" rtl="1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مشاهده همه حالت‌های یک شکل 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063254" y="1386839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2063250" y="138684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2068943" y="1706016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2068943" y="1706021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1505191" y="3547008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1505196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680831" y="59327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680831" y="59020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137489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137489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91261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91261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114375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114375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68147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68147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160603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160603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755721" y="57223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983597" y="57236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1675016" y="57236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1449644" y="57236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2" name="Google Shape;352;p14"/>
          <p:cNvSpPr/>
          <p:nvPr/>
        </p:nvSpPr>
        <p:spPr>
          <a:xfrm>
            <a:off x="1221374" y="57236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1737360" y="59024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5" name="Google Shape;355;p14"/>
          <p:cNvSpPr/>
          <p:nvPr/>
        </p:nvSpPr>
        <p:spPr>
          <a:xfrm>
            <a:off x="417512" y="1860634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422275" y="185587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1047649" y="1814379"/>
            <a:ext cx="485875" cy="3683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0" name="Google Shape;360;p14"/>
          <p:cNvSpPr txBox="1"/>
          <p:nvPr/>
        </p:nvSpPr>
        <p:spPr>
          <a:xfrm>
            <a:off x="1024150" y="2185700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537050" y="4355900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199017" y="2422691"/>
            <a:ext cx="161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برای مشاهده حالت‌های مختلف یک تصویر، موس را بر روی شکل‌های کتابخانه تصاویر لحظه‌ای نگه‌دار.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0" y="31784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498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این کد را اضافه کن</a:t>
            </a:r>
            <a:endParaRPr lang="en-US" b="1" dirty="0">
              <a:solidFill>
                <a:srgbClr val="939498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027370" y="3574548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</a:t>
            </a:r>
            <a:r>
              <a:rPr lang="en-US" sz="900" b="1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Code</a:t>
            </a:r>
            <a:r>
              <a:rPr lang="fa-IR" sz="9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کلیک کن.</a:t>
            </a:r>
            <a:endParaRPr lang="en-US" sz="900" dirty="0">
              <a:solidFill>
                <a:srgbClr val="6364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8974" y="5417819"/>
            <a:ext cx="456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78A68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امتحانش کن</a:t>
            </a:r>
            <a:endParaRPr lang="en-US" b="1" dirty="0">
              <a:solidFill>
                <a:srgbClr val="78A68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130011" y="4749999"/>
            <a:ext cx="1506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حالت دیگری را انتخاب کن.</a:t>
            </a:r>
            <a:endParaRPr lang="en-US" sz="900" dirty="0">
              <a:solidFill>
                <a:srgbClr val="6364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1924287" y="5818940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کلید </a:t>
            </a:r>
            <a:r>
              <a:rPr lang="en-US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Space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کیبورد را بزن.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4</a:t>
            </a:r>
            <a:endParaRPr sz="110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جان دادن به بازیگرها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3" name="Google Shape;373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4" name="Google Shape;374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723900" y="1224394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66395" marR="5080" indent="-354330" algn="ctr" rtl="1">
              <a:lnSpc>
                <a:spcPct val="125000"/>
              </a:lnSpc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را  </a:t>
            </a: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از جایی به جای دیگر حرکت بده.</a:t>
            </a:r>
            <a:endParaRPr lang="fa-IR" sz="120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  <a:p>
            <a:pPr marL="366395" marR="5080" lvl="0" indent="-35433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497507" y="1775485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7" name="Google Shape;377;p15"/>
          <p:cNvSpPr/>
          <p:nvPr/>
        </p:nvSpPr>
        <p:spPr>
          <a:xfrm>
            <a:off x="1497507" y="17754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1497507" y="3064344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9" name="Google Shape;379;p15"/>
          <p:cNvSpPr/>
          <p:nvPr/>
        </p:nvSpPr>
        <p:spPr>
          <a:xfrm>
            <a:off x="1497507" y="3064344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2370023" y="313230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1" name="Google Shape;381;p15"/>
          <p:cNvSpPr/>
          <p:nvPr/>
        </p:nvSpPr>
        <p:spPr>
          <a:xfrm>
            <a:off x="1497507" y="4353191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2" name="Google Shape;382;p15"/>
          <p:cNvSpPr/>
          <p:nvPr/>
        </p:nvSpPr>
        <p:spPr>
          <a:xfrm>
            <a:off x="1497507" y="43531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3" name="Google Shape;383;p15"/>
          <p:cNvSpPr/>
          <p:nvPr/>
        </p:nvSpPr>
        <p:spPr>
          <a:xfrm>
            <a:off x="2370023" y="44211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5" name="Google Shape;385;p15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48514" y="252209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algn="ctr">
              <a:lnSpc>
                <a:spcPct val="108333"/>
              </a:lnSpc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حرکت </a:t>
            </a:r>
            <a:r>
              <a:rPr lang="fa-IR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از جایی به جای دیگر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899</Words>
  <Application>Microsoft Office PowerPoint</Application>
  <PresentationFormat>Custom</PresentationFormat>
  <Paragraphs>171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Roboto Black</vt:lpstr>
      <vt:lpstr>Roboto Medium</vt:lpstr>
      <vt:lpstr>Times New Roman</vt:lpstr>
      <vt:lpstr>Roboto</vt:lpstr>
      <vt:lpstr>Wingdings 3</vt:lpstr>
      <vt:lpstr>Arial</vt:lpstr>
      <vt:lpstr>Montserrat Black</vt:lpstr>
      <vt:lpstr>Vazir</vt:lpstr>
      <vt:lpstr>Office Theme</vt:lpstr>
      <vt:lpstr>برگه‌های  ساخت انیمشن</vt:lpstr>
      <vt:lpstr>برگه‌های  ساخت انیمیشن</vt:lpstr>
      <vt:lpstr>حرکت با کلیدهای جهت دار</vt:lpstr>
      <vt:lpstr>حرکت با کلیدهای جهت دار scratch.mit.edu</vt:lpstr>
      <vt:lpstr>بالا و پایین پریدن بازیگر</vt:lpstr>
      <vt:lpstr>بالا و پایین پریدن بازیگر scratch.mit.edu</vt:lpstr>
      <vt:lpstr>تغییر حالت‌ها</vt:lpstr>
      <vt:lpstr>تغییر حالت‌ها scratch.mit.edu</vt:lpstr>
      <vt:lpstr>حرکت از جایی به جای دیگر</vt:lpstr>
      <vt:lpstr>حرکت از جایی به جای دیگر scratch.mit.edu</vt:lpstr>
      <vt:lpstr>جلوه قدم زدن</vt:lpstr>
      <vt:lpstr>جلوه قدم زدن scratch.mit.edu</vt:lpstr>
      <vt:lpstr>جلوه پرواز کردن</vt:lpstr>
      <vt:lpstr>حرکت  scratch.mit.edu</vt:lpstr>
      <vt:lpstr>جلوه صحبت کردن</vt:lpstr>
      <vt:lpstr>Talking Animation scratch.mit.edu</vt:lpstr>
      <vt:lpstr>نقاشی یک جلو</vt:lpstr>
      <vt:lpstr>نقاشی یک جلوه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dc:creator>Farshid</dc:creator>
  <cp:lastModifiedBy>Farshid Meidani</cp:lastModifiedBy>
  <cp:revision>202</cp:revision>
  <dcterms:modified xsi:type="dcterms:W3CDTF">2019-09-28T12:57:57Z</dcterms:modified>
</cp:coreProperties>
</file>